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100" d="100"/>
          <a:sy n="100" d="100"/>
        </p:scale>
        <p:origin x="195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C2A03F-9D69-9C5E-BB66-E62B09CB2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04" y="114172"/>
            <a:ext cx="3304840" cy="331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85095D1-EBE9-FB8B-0B89-0AA07761D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345" y="3538223"/>
            <a:ext cx="3456168" cy="153355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19BABBC-05F8-F212-56A1-CF63066B9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49" y="5184113"/>
            <a:ext cx="2914170" cy="15808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1790AF9-68D2-D9FD-0588-EA597E7E9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73" y="67969"/>
            <a:ext cx="3410425" cy="34104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0F6265C-3046-33D5-F44D-F4F5BA99B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021" y="3500720"/>
            <a:ext cx="3097789" cy="3097789"/>
          </a:xfrm>
          <a:prstGeom prst="rect">
            <a:avLst/>
          </a:prstGeom>
        </p:spPr>
      </p:pic>
      <p:sp>
        <p:nvSpPr>
          <p:cNvPr id="43" name="Denkblase: wolkenförmig 42">
            <a:extLst>
              <a:ext uri="{FF2B5EF4-FFF2-40B4-BE49-F238E27FC236}">
                <a16:creationId xmlns:a16="http://schemas.microsoft.com/office/drawing/2014/main" id="{4A8F6263-0711-AB41-791B-E96EB0E7A2C1}"/>
              </a:ext>
            </a:extLst>
          </p:cNvPr>
          <p:cNvSpPr/>
          <p:nvPr/>
        </p:nvSpPr>
        <p:spPr>
          <a:xfrm rot="247287">
            <a:off x="1329310" y="917811"/>
            <a:ext cx="2107236" cy="1710739"/>
          </a:xfrm>
          <a:prstGeom prst="cloudCallout">
            <a:avLst>
              <a:gd name="adj1" fmla="val -56894"/>
              <a:gd name="adj2" fmla="val -448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möchte, dass sie nicht nur über KI sprechen, sondern selbst ein kleines </a:t>
            </a:r>
            <a:r>
              <a:rPr lang="de-DE" sz="105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Bildklassifikations</a:t>
            </a:r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‑Modell ausprobieren.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enkblase: wolkenförmig 15">
            <a:extLst>
              <a:ext uri="{FF2B5EF4-FFF2-40B4-BE49-F238E27FC236}">
                <a16:creationId xmlns:a16="http://schemas.microsoft.com/office/drawing/2014/main" id="{CCFBF56D-6C3A-C625-3EAA-8B3D4A7F7DAF}"/>
              </a:ext>
            </a:extLst>
          </p:cNvPr>
          <p:cNvSpPr/>
          <p:nvPr/>
        </p:nvSpPr>
        <p:spPr>
          <a:xfrm rot="247287">
            <a:off x="6626962" y="1214021"/>
            <a:ext cx="2231532" cy="1468324"/>
          </a:xfrm>
          <a:prstGeom prst="cloudCallout">
            <a:avLst>
              <a:gd name="adj1" fmla="val -76630"/>
              <a:gd name="adj2" fmla="val -432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Professionelle </a:t>
            </a:r>
            <a:r>
              <a:rPr lang="de-DE" sz="105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 Learning-Plattformen sind viel zu komplex für sechs bis acht Stunden Unterricht …</a:t>
            </a:r>
          </a:p>
        </p:txBody>
      </p:sp>
      <p:sp>
        <p:nvSpPr>
          <p:cNvPr id="30" name="Sprechblase: rechteckig mit abgerundeten Ecken 29">
            <a:extLst>
              <a:ext uri="{FF2B5EF4-FFF2-40B4-BE49-F238E27FC236}">
                <a16:creationId xmlns:a16="http://schemas.microsoft.com/office/drawing/2014/main" id="{75EFFA93-CF0F-9590-F556-538E8A08E349}"/>
              </a:ext>
            </a:extLst>
          </p:cNvPr>
          <p:cNvSpPr>
            <a:spLocks/>
          </p:cNvSpPr>
          <p:nvPr/>
        </p:nvSpPr>
        <p:spPr>
          <a:xfrm>
            <a:off x="120949" y="3517551"/>
            <a:ext cx="1478978" cy="1192472"/>
          </a:xfrm>
          <a:prstGeom prst="wedgeRoundRectCallout">
            <a:avLst>
              <a:gd name="adj1" fmla="val 67297"/>
              <a:gd name="adj2" fmla="val -64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einfachen Online‑Angebote sind voller Werbung, limitiert oder verlangen gleich eine Registrierung.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>
            <a:off x="2919714" y="5183830"/>
            <a:ext cx="1810799" cy="1233777"/>
          </a:xfrm>
          <a:prstGeom prst="wedgeRoundRectCallout">
            <a:avLst>
              <a:gd name="adj1" fmla="val -95148"/>
              <a:gd name="adj2" fmla="val 99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Ohne Konten können sie nichts speichern – </a:t>
            </a:r>
          </a:p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 Konten kommen sofort Datenschutzfragen und zusätzlicher Verwaltungsaufwand dazu.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prechblase: rechteckig mit abgerundeten Ecken 31">
            <a:extLst>
              <a:ext uri="{FF2B5EF4-FFF2-40B4-BE49-F238E27FC236}">
                <a16:creationId xmlns:a16="http://schemas.microsoft.com/office/drawing/2014/main" id="{6FD15C49-A444-B533-0080-2BBF261E3644}"/>
              </a:ext>
            </a:extLst>
          </p:cNvPr>
          <p:cNvSpPr/>
          <p:nvPr/>
        </p:nvSpPr>
        <p:spPr>
          <a:xfrm>
            <a:off x="6877149" y="3426172"/>
            <a:ext cx="2124144" cy="1198568"/>
          </a:xfrm>
          <a:prstGeom prst="wedgeRoundRectCallout">
            <a:avLst>
              <a:gd name="adj1" fmla="val -71952"/>
              <a:gd name="adj2" fmla="val 354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brauche etwas Kleines und Überschaubares – genug, um echte Erfahrungen zu ermöglichen, aber ohne die Klasse im Plattformdschungel zu verlieren.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</Words>
  <Application>Microsoft Office PowerPoint</Application>
  <PresentationFormat>Bildschirmpräsentation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30</cp:revision>
  <dcterms:created xsi:type="dcterms:W3CDTF">2025-12-15T10:29:01Z</dcterms:created>
  <dcterms:modified xsi:type="dcterms:W3CDTF">2025-12-20T12:53:59Z</dcterms:modified>
</cp:coreProperties>
</file>